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EC2C-459D-4C07-B23A-1F0BD9DC85BE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90B3-173E-4EC0-B362-0C6F9AA61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C5239-EC9B-4B8D-A4C0-07BC0A89B60F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4508-F772-4644-85CD-B265F6D3E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BCAA6-0008-475F-AD40-3F1285295CCD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EA4D2-43DD-4484-A34B-598E0F415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D3F8-807E-47B1-98F0-D2EFFCF00E4F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F166C-42FE-4A67-9441-2DA9F6A0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1DDB-63D4-4408-B7DC-3D35B5FAB6A7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2905F-DB3E-498F-A5D2-CADA8016D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A825-1ECD-4820-AAF5-9C75B96C758A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ACF80-ECCC-4539-8189-A39748EBA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344F3-CB1A-463A-B04F-7CBD635D2888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0263D-1681-4271-81D1-891E4B1B0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857B-12D0-4CD1-AF81-9CC195413088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353B5-240E-4A5A-A2EB-0D18B66D3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91ABE-90CA-4A1D-B316-ED1376376BF7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ABB84-1407-49A2-AE15-DBA7A46D2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04EBB-FCAF-4A37-A85E-C3946D7B18D4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35A00-5AB8-48B1-BA24-696B999B8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1D34-307F-4FB4-8DAD-E3FC23BD6D70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64F61-BA1B-4D2D-98EC-C1F026837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C1F3AD-E95F-4F00-9466-2DC132DAD639}" type="datetimeFigureOut">
              <a:rPr lang="en-US"/>
              <a:pPr>
                <a:defRPr/>
              </a:pPr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CF0C14-052C-401F-856F-71082B8A9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/>
              <a:t>Early Republic</a:t>
            </a:r>
          </a:p>
          <a:p>
            <a:pPr algn="ctr">
              <a:buFont typeface="Arial" charset="0"/>
              <a:buNone/>
            </a:pPr>
            <a:r>
              <a:rPr lang="en-US" smtClean="0"/>
              <a:t>509 BC – 450 BC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livius.org/a/1/romanempire/brutus_c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533400"/>
            <a:ext cx="47625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1524000" y="5715000"/>
            <a:ext cx="6248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Marcus  Junius Brutus</a:t>
            </a:r>
          </a:p>
          <a:p>
            <a:pPr algn="ctr"/>
            <a:r>
              <a:rPr lang="en-US">
                <a:latin typeface="Calibri" pitchFamily="34" charset="0"/>
              </a:rPr>
              <a:t>statue called “Capitoline Brutus”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metmuseum.org/special/goltzius/images/29.3.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"/>
            <a:ext cx="28575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 descr="http://www.histoire-fr.com/images/horatius_cocles_defendant_rom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571625"/>
            <a:ext cx="48768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228600" y="5410200"/>
            <a:ext cx="396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Horatius Cocles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4343400" y="381000"/>
            <a:ext cx="426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War w/ Lars Porsenna (Etruscan)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histoire-fr.com/images/mucius_scaevola_porsen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"/>
            <a:ext cx="3581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Peter Paul Rubens and Anthony van Dyck. Mucius Scaevola Before Porsenna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8975" y="2743200"/>
            <a:ext cx="33750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http://www.livius.org/a/1/romanempire/mucius_scaevol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19400"/>
            <a:ext cx="23844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2438400" y="3886200"/>
            <a:ext cx="3276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C. Mucius Scaevola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609600" y="609600"/>
            <a:ext cx="784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War w/ Latin League – Battle of Lake Regillus 496 BC</a:t>
            </a:r>
          </a:p>
        </p:txBody>
      </p:sp>
      <p:pic>
        <p:nvPicPr>
          <p:cNvPr id="16386" name="Picture 2" descr="http://lh6.ggpht.com/_be4Mok0WqwI/RmyRq3vq3tI/AAAAAAAAALA/AKA0uXSM7xQ/s512/IMG_06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19200"/>
            <a:ext cx="32480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838200" y="685800"/>
            <a:ext cx="746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494 BC - Secessio plebis – the “Secession of the Plebs” to the </a:t>
            </a:r>
            <a:r>
              <a:rPr lang="en-US" i="1">
                <a:latin typeface="Calibri" pitchFamily="34" charset="0"/>
              </a:rPr>
              <a:t>Mons Sacra</a:t>
            </a:r>
          </a:p>
          <a:p>
            <a:r>
              <a:rPr lang="en-US" i="1">
                <a:latin typeface="Calibri" pitchFamily="34" charset="0"/>
              </a:rPr>
              <a:t>		</a:t>
            </a:r>
            <a:r>
              <a:rPr lang="en-US">
                <a:latin typeface="Calibri" pitchFamily="34" charset="0"/>
                <a:sym typeface="Wingdings" pitchFamily="2" charset="2"/>
              </a:rPr>
              <a:t> plebeian </a:t>
            </a:r>
            <a:r>
              <a:rPr lang="en-US" b="1">
                <a:latin typeface="Calibri" pitchFamily="34" charset="0"/>
                <a:sym typeface="Wingdings" pitchFamily="2" charset="2"/>
              </a:rPr>
              <a:t>tribunes</a:t>
            </a:r>
            <a:r>
              <a:rPr lang="en-US">
                <a:latin typeface="Calibri" pitchFamily="34" charset="0"/>
                <a:sym typeface="Wingdings" pitchFamily="2" charset="2"/>
              </a:rPr>
              <a:t> w/ power of veto</a:t>
            </a:r>
          </a:p>
          <a:p>
            <a:endParaRPr lang="en-US">
              <a:latin typeface="Calibri" pitchFamily="34" charset="0"/>
              <a:sym typeface="Wingdings" pitchFamily="2" charset="2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914400" y="2133600"/>
            <a:ext cx="670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491 BC – Coriolanus exiled from Rome</a:t>
            </a:r>
          </a:p>
        </p:txBody>
      </p:sp>
      <p:pic>
        <p:nvPicPr>
          <p:cNvPr id="17411" name="Picture 2" descr="http://www.livius.org/a/1/maps/coriolanus_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971800"/>
            <a:ext cx="37496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z.about.com/d/ancienthistory/1/0/k/O/VeturiaCoriolan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00400"/>
            <a:ext cx="4572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838200" y="304800"/>
            <a:ext cx="731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460 BC – Sabines attack – Cincinnatus called to be Dictator</a:t>
            </a:r>
          </a:p>
        </p:txBody>
      </p:sp>
      <p:pic>
        <p:nvPicPr>
          <p:cNvPr id="18434" name="Picture 2" descr="http://www.cincinnatusassoc.org/content_images/2/Cincinnatus%20Statue%20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762000"/>
            <a:ext cx="389572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990600" y="304800"/>
            <a:ext cx="6705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454 BC – 3 Romans go to Athens to study the constitution of Solon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Appoint board of 10 men – decemvirs – to formulate written laws –</a:t>
            </a:r>
          </a:p>
          <a:p>
            <a:r>
              <a:rPr lang="en-US">
                <a:latin typeface="Calibri" pitchFamily="34" charset="0"/>
              </a:rPr>
              <a:t>Ten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92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Arial</vt:lpstr>
      <vt:lpstr>Wingdings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Ridgefield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cyoung</dc:creator>
  <cp:lastModifiedBy>Administrator</cp:lastModifiedBy>
  <cp:revision>3</cp:revision>
  <dcterms:created xsi:type="dcterms:W3CDTF">2009-01-15T18:59:27Z</dcterms:created>
  <dcterms:modified xsi:type="dcterms:W3CDTF">2009-01-20T17:00:04Z</dcterms:modified>
</cp:coreProperties>
</file>